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76"/>
  </p:normalViewPr>
  <p:slideViewPr>
    <p:cSldViewPr snapToGrid="0" snapToObjects="1">
      <p:cViewPr varScale="1">
        <p:scale>
          <a:sx n="90" d="100"/>
          <a:sy n="90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CF16-91B5-C762-12B4-84F0B8C5C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97B32-4E0A-3597-0C91-13B5C2834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7F72D-8062-D412-5616-5B2954F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3FFAF-7FB3-6F9E-8774-4B429BAA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05377-165E-A422-C389-FEC460DD8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8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5BCF-AC4F-5E14-1FC5-9D2EE88D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B041C-60B9-4603-CA0F-6F7E1984B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70142-C4EA-4324-6298-B7684D43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46B3B-900C-96F2-D959-C7CD97EC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14AE2-1EF5-508B-9C15-24CE0DF4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5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A8B75-BED9-571A-F7CB-D1D7F8391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06A585-843D-706D-89B5-C8048454C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44BE2-7165-F2B1-A1A2-32475733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79818-760C-1F09-47B7-15A93170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A89B-09C9-668F-87D1-E8177B1F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9745A-716A-A47B-9CB1-8958FE46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E46CF-7751-6E9B-C18B-374CFBC2A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A890-65CF-6C98-0403-FFC089F6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01F83-F455-C227-AE08-3CDDF029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7B703-5AB7-B3DE-0962-D45A5509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F7E6-DF04-A0E0-7C2F-8EF63C40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36842-58E2-60E1-3FE7-472F6C96F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3BC07-D226-485E-D918-7DE748EF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4A336-801B-98A1-9E8B-4F7FF09D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A2F8C-455E-737D-5047-CEE9638B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6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D67C-602A-2462-6157-7ACEE736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E8EC-1A83-1F34-7C7C-3D860D83D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54B4-9E66-F216-13F8-E380FA956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E1661-51E4-C8EC-24B0-D13B947E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F9DCD-4AC1-9E6C-7449-CA12DE3D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23118-E4A8-D3FD-0BEB-93084FA7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41DB-8845-4139-FFFE-8ED5A861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91377-EBB7-5979-A408-7EBABBDE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BEB68-5D6B-40BC-DA33-332A186D9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267EC-310B-BCFE-4050-5307A8CD5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8E2E95-6FDC-A123-1455-942B53A3B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C01A7-E0C6-289D-49A1-69D5ED93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129D0-59C6-0F0D-4C18-8CA008B9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FD42A-B5E6-A4AB-B97B-EF68BAF2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A9D-7BE3-E85B-D726-2890EFA6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15139-6841-CCA1-2E25-2DFC32903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8A334-6C07-ACF3-5787-FF7894C6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981C6-4879-CB79-3DBA-46A18F13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9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C8845-8B8B-8AEF-F24F-191B9F37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A4BD5-F2F6-7B31-5E7E-D8CF0DC9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6DE1F-FF90-62D4-6F60-05D38F44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15AE-3BDF-618E-ABAC-E9C37731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594F-EEC3-43CA-EC05-F41B3C7B1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3903C-141B-A86E-C2DE-7C8957D24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49671-9261-2BBD-D769-917735F3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9333F-7BF5-5A01-0F4F-C3FDF15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E82A9-509D-FFD4-3CCE-A4A32488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4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C189-A211-84BA-C3CA-D0AAA861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B63B4-D7FF-4396-193E-D54139AFD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9A179-76B0-37D3-5AAD-DCB77A4F1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085AC-287F-1723-05B0-6922524F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5DC86-9A00-1398-1C83-B0D14783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581A3-BF53-C1D6-742A-0C9B4CFD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1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ED447-E524-B2A6-5E56-D8BC01BD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44BF4-5B55-EC57-75C4-44A46868C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B1D0A-5B33-A36B-BE1A-67DE42DF3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494F2-ED81-BF4D-A0C4-173246A48271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007B0-6DE2-E3D2-2BAF-8F7D6BBE4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28CD2-3183-1C6A-A939-B402948CC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E1168-5F37-8D49-A170-E41AC146C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1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19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39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1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4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9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99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991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04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646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67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3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17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6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37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42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27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95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398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651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Emmanuel Pamela</dc:creator>
  <cp:lastModifiedBy>Emmanuel Pamela</cp:lastModifiedBy>
  <cp:revision>2</cp:revision>
  <dcterms:created xsi:type="dcterms:W3CDTF">2023-02-01T00:08:13Z</dcterms:created>
  <dcterms:modified xsi:type="dcterms:W3CDTF">2023-02-01T21:31:56Z</dcterms:modified>
</cp:coreProperties>
</file>